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4" r:id="rId5"/>
    <p:sldId id="276" r:id="rId6"/>
    <p:sldId id="259" r:id="rId7"/>
    <p:sldId id="277" r:id="rId8"/>
    <p:sldId id="278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C0EDFA-F99F-4A75-9E48-9A4DF004C2D5}" v="8" dt="2021-04-10T06:08:58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DDABC-C713-4150-9931-162D55EB9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946CD-CE22-4442-ACB8-B435723D2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A1F76-1D2B-43D3-A3A3-72BF02727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BF7CF-517A-4468-BBFB-478807486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E6511-E8E0-4C61-9913-790A07DB1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7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CD07D-48EA-4DC8-96EA-94DAE272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9F8B8A-30E1-43F1-9644-EB1BB645F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B0AF0-2D83-4A17-BA55-4D469F8C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3D399-3A04-43DD-88A2-46DACC954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376B-A2C3-4EE6-BF8E-6B229AF71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4CA13-C651-44C0-83D2-0E7CA48B0D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8A119-6268-4F88-B0C4-B0D24D75E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E10A4-D593-4E28-AF18-511EF6CFF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2B025-A5A2-4EC4-B38F-228B247E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C7D09-0A44-43B3-B66C-AB7CAA03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5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E488E-AB22-4916-9B37-AEDCAEC5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C45A2-5F21-45E6-BFA4-D0519C0C5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12DAE-870F-4E64-8279-FB652544F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983A7-A9D1-4D6D-AEB1-D58F22AE5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9D4FD-3D0D-45D9-8858-3CE6E5CB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21CB-F271-4775-B313-E79ECE9EC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0F831-8789-44FE-A476-E59F1B0B4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ADF96-C7E3-406E-8BC1-476E87893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0516C-1373-4AC8-85A5-D7C13C84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F35BF-3FA6-4B93-B74F-7A4D1F2A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0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A25BB-BB9D-4617-A3F5-AC316705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409F4-822E-405E-B4E8-3F74051C78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4FF66-ADD0-4759-9850-412946E96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2C121-A80C-4DD2-9CA5-CD87F5FC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FAF54-30BF-453B-86BE-AEDDEE3B1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DC18A-926B-4736-8504-253E7A6F4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1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68AEA-9B33-44E2-8F1B-CAF508249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8EB07-5894-4497-B1C0-FC5777AC7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B0AEC-81A2-44A5-B0DC-38C94EAB8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43D0D5-9DCB-4848-A28B-934327C762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C0A2B8-458A-4817-B98C-F26AAF65B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3EBDE0-A5F7-45E9-9CD9-CEE6EE554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BC2ECB-601F-43B1-A612-D327EF6A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FB1CF3-E8A8-4A4D-9AFF-3D8F88BC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4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F1EF4-73A4-44E5-B8C9-6D5923EA3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37F63E-586A-4D83-AA1D-68068917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0C1F30-1570-46DD-ACCC-3F4EDAF4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18476-C39B-4340-AE4B-93AAAB54B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0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59D3E0-E040-4BC8-9D8A-63657C90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FC3752-8663-443E-9D7E-090D7212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884466-E156-4FE2-8AD6-AA6F8849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FB743-2A15-4DD6-A296-B62ED096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20330-F41A-4CBC-B6D8-0E3E46A32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EB7C8-9492-4BBB-BE8F-06EF606F0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740BF-A123-4DB9-9D4B-26B3056BB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C8920-198F-41B9-90DF-AEF2894DB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385F3C-D1B3-430B-A3FC-9C0099844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9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DD854-F612-4531-B06F-BB9FC1116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E4EC4B-89BD-4B66-920F-60C2E8DE3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58B9A-B33F-43FD-B931-762AC317C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EC5C1-5ADF-48A8-9D6B-46842FE19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D3CF4-93B0-41EA-973A-3EAA28DE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1D74B-F429-486A-B10E-2756506F2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9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BB1834-3CC7-4F47-875E-4DB542AC8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D1E16-1BC2-4BC9-B68B-C0CB16116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7404E-4CBD-41A6-8ABD-928978449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26BEC-97BF-4DE3-A9E2-F7BEB3C175BC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66D5C-97AB-45D9-B7FC-289EE7811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5C4AE-29B0-424E-86D0-849259E54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D9150-845D-44FD-9ECB-4D4347AF3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9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C87C-B225-4725-B91C-2607591076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การนำเสนอวิจัยแพทย์ประจำบ้าน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E843B5-B1BE-4173-A1A8-70CA2015B8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7 </a:t>
            </a:r>
            <a:r>
              <a:rPr lang="th-TH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มีนาคม </a:t>
            </a:r>
            <a:r>
              <a:rPr lang="en-US" sz="3200" dirty="0">
                <a:latin typeface="CordiaUPC" panose="020B0304020202020204" pitchFamily="34" charset="-34"/>
                <a:cs typeface="CordiaUPC" panose="020B0304020202020204" pitchFamily="34" charset="-34"/>
              </a:rPr>
              <a:t>2565</a:t>
            </a:r>
          </a:p>
        </p:txBody>
      </p:sp>
    </p:spTree>
    <p:extLst>
      <p:ext uri="{BB962C8B-B14F-4D97-AF65-F5344CB8AC3E}">
        <p14:creationId xmlns:p14="http://schemas.microsoft.com/office/powerpoint/2010/main" val="87089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4F9336A-1829-4A14-BC34-12B018E2A7F8}"/>
              </a:ext>
            </a:extLst>
          </p:cNvPr>
          <p:cNvSpPr/>
          <p:nvPr/>
        </p:nvSpPr>
        <p:spPr>
          <a:xfrm>
            <a:off x="2015895" y="189139"/>
            <a:ext cx="1224643" cy="1126671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กรรมการ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13754FB-6C4A-435C-9490-5A7C8A63E07A}"/>
              </a:ext>
            </a:extLst>
          </p:cNvPr>
          <p:cNvSpPr/>
          <p:nvPr/>
        </p:nvSpPr>
        <p:spPr>
          <a:xfrm>
            <a:off x="2015893" y="5299979"/>
            <a:ext cx="1224643" cy="1126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กรรมการ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8DA8647-BAAF-4011-81D6-48C0FBF7B68E}"/>
              </a:ext>
            </a:extLst>
          </p:cNvPr>
          <p:cNvSpPr/>
          <p:nvPr/>
        </p:nvSpPr>
        <p:spPr>
          <a:xfrm>
            <a:off x="2015894" y="4022269"/>
            <a:ext cx="1224643" cy="1126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กรรมการ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9362B85-1670-42BC-9195-C89C5CE20638}"/>
              </a:ext>
            </a:extLst>
          </p:cNvPr>
          <p:cNvSpPr/>
          <p:nvPr/>
        </p:nvSpPr>
        <p:spPr>
          <a:xfrm>
            <a:off x="2015895" y="2744559"/>
            <a:ext cx="1224643" cy="1126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กรรมการ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B6B1A08-6A0F-49A0-8AC2-9F9CEAE45175}"/>
              </a:ext>
            </a:extLst>
          </p:cNvPr>
          <p:cNvSpPr/>
          <p:nvPr/>
        </p:nvSpPr>
        <p:spPr>
          <a:xfrm>
            <a:off x="2015896" y="1466849"/>
            <a:ext cx="1224643" cy="1126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กรรมการ</a:t>
            </a: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06111F2-A940-49B3-A311-BBBFAECC5BA5}"/>
              </a:ext>
            </a:extLst>
          </p:cNvPr>
          <p:cNvSpPr/>
          <p:nvPr/>
        </p:nvSpPr>
        <p:spPr>
          <a:xfrm>
            <a:off x="301422" y="158277"/>
            <a:ext cx="1224643" cy="11266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Admin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68AE99E-C2E0-4874-BDBF-46B5EDE20F81}"/>
              </a:ext>
            </a:extLst>
          </p:cNvPr>
          <p:cNvSpPr/>
          <p:nvPr/>
        </p:nvSpPr>
        <p:spPr>
          <a:xfrm>
            <a:off x="4849580" y="189139"/>
            <a:ext cx="1224643" cy="112667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ผู้นำเสนอ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6D7C00A-3390-4CC0-A8A3-BF7AEAC8B0CE}"/>
              </a:ext>
            </a:extLst>
          </p:cNvPr>
          <p:cNvSpPr/>
          <p:nvPr/>
        </p:nvSpPr>
        <p:spPr>
          <a:xfrm>
            <a:off x="4849578" y="5299979"/>
            <a:ext cx="1224643" cy="112667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ผู้นำเสนอ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49C923-7929-4BEA-8002-6D80709BC685}"/>
              </a:ext>
            </a:extLst>
          </p:cNvPr>
          <p:cNvSpPr/>
          <p:nvPr/>
        </p:nvSpPr>
        <p:spPr>
          <a:xfrm>
            <a:off x="4849579" y="4022269"/>
            <a:ext cx="1224643" cy="112667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ผู้นำเสนอ</a:t>
            </a:r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A4391F9-B349-45E5-9308-9C6F16825C17}"/>
              </a:ext>
            </a:extLst>
          </p:cNvPr>
          <p:cNvSpPr/>
          <p:nvPr/>
        </p:nvSpPr>
        <p:spPr>
          <a:xfrm>
            <a:off x="4849580" y="2744559"/>
            <a:ext cx="1224643" cy="112667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ผู้นำเสนอ</a:t>
            </a: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46A9CE3-205F-4D59-B4FB-AC23E5DFE5DC}"/>
              </a:ext>
            </a:extLst>
          </p:cNvPr>
          <p:cNvSpPr/>
          <p:nvPr/>
        </p:nvSpPr>
        <p:spPr>
          <a:xfrm>
            <a:off x="4849581" y="1466849"/>
            <a:ext cx="1224643" cy="112667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ผู้นำเสนอ</a:t>
            </a: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95D586A-3FBE-495D-A32B-53044B01EACC}"/>
              </a:ext>
            </a:extLst>
          </p:cNvPr>
          <p:cNvSpPr/>
          <p:nvPr/>
        </p:nvSpPr>
        <p:spPr>
          <a:xfrm>
            <a:off x="8820143" y="2453368"/>
            <a:ext cx="1224643" cy="11266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ผู้ชม</a:t>
            </a: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68A29B4-B637-46E7-8B32-E25558AB2A14}"/>
              </a:ext>
            </a:extLst>
          </p:cNvPr>
          <p:cNvSpPr/>
          <p:nvPr/>
        </p:nvSpPr>
        <p:spPr>
          <a:xfrm>
            <a:off x="7595500" y="813705"/>
            <a:ext cx="1224643" cy="11266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ผู้ชม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7A0A129-904D-4B95-A148-9D658ACF1CC3}"/>
              </a:ext>
            </a:extLst>
          </p:cNvPr>
          <p:cNvSpPr/>
          <p:nvPr/>
        </p:nvSpPr>
        <p:spPr>
          <a:xfrm>
            <a:off x="6983178" y="3286122"/>
            <a:ext cx="1224643" cy="11266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ผู้ชม</a:t>
            </a: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16CB22-B6A0-4275-BAC0-6406F7B8CE2E}"/>
              </a:ext>
            </a:extLst>
          </p:cNvPr>
          <p:cNvSpPr/>
          <p:nvPr/>
        </p:nvSpPr>
        <p:spPr>
          <a:xfrm>
            <a:off x="8335711" y="4403268"/>
            <a:ext cx="1224643" cy="11266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ผู้ชม</a:t>
            </a: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ECD8366-47CA-4AB4-8B3E-3025149E3907}"/>
              </a:ext>
            </a:extLst>
          </p:cNvPr>
          <p:cNvSpPr/>
          <p:nvPr/>
        </p:nvSpPr>
        <p:spPr>
          <a:xfrm>
            <a:off x="9922294" y="1066803"/>
            <a:ext cx="1224643" cy="11266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ผู้ชม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AF96233-029D-4C3F-ADC6-C92CD4AD3487}"/>
              </a:ext>
            </a:extLst>
          </p:cNvPr>
          <p:cNvCxnSpPr>
            <a:cxnSpLocks/>
          </p:cNvCxnSpPr>
          <p:nvPr/>
        </p:nvCxnSpPr>
        <p:spPr>
          <a:xfrm>
            <a:off x="3013788" y="2669041"/>
            <a:ext cx="22357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E830F69-2BC1-4DE9-B042-055B761CB687}"/>
              </a:ext>
            </a:extLst>
          </p:cNvPr>
          <p:cNvCxnSpPr>
            <a:cxnSpLocks/>
          </p:cNvCxnSpPr>
          <p:nvPr/>
        </p:nvCxnSpPr>
        <p:spPr>
          <a:xfrm flipH="1">
            <a:off x="3013788" y="2847196"/>
            <a:ext cx="21971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694B207-417B-4548-8C4A-A1A5EDC0F18C}"/>
              </a:ext>
            </a:extLst>
          </p:cNvPr>
          <p:cNvCxnSpPr>
            <a:cxnSpLocks/>
          </p:cNvCxnSpPr>
          <p:nvPr/>
        </p:nvCxnSpPr>
        <p:spPr>
          <a:xfrm>
            <a:off x="1317477" y="1208517"/>
            <a:ext cx="34443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547C0A0-C52C-45F1-BB05-C9EFC7831E7B}"/>
              </a:ext>
            </a:extLst>
          </p:cNvPr>
          <p:cNvCxnSpPr>
            <a:cxnSpLocks/>
          </p:cNvCxnSpPr>
          <p:nvPr/>
        </p:nvCxnSpPr>
        <p:spPr>
          <a:xfrm flipH="1" flipV="1">
            <a:off x="1702840" y="1030363"/>
            <a:ext cx="3058974" cy="43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4989140-4785-4A3E-B450-93E0E22E3A3B}"/>
              </a:ext>
            </a:extLst>
          </p:cNvPr>
          <p:cNvSpPr txBox="1"/>
          <p:nvPr/>
        </p:nvSpPr>
        <p:spPr>
          <a:xfrm>
            <a:off x="714808" y="1477496"/>
            <a:ext cx="123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orientation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EDFEEC-0162-477B-9F84-276613193AAC}"/>
              </a:ext>
            </a:extLst>
          </p:cNvPr>
          <p:cNvSpPr txBox="1"/>
          <p:nvPr/>
        </p:nvSpPr>
        <p:spPr>
          <a:xfrm>
            <a:off x="494620" y="1755710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รวมคะแนน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A4CB88-8020-4BC4-8739-48F9343DDF95}"/>
              </a:ext>
            </a:extLst>
          </p:cNvPr>
          <p:cNvSpPr txBox="1"/>
          <p:nvPr/>
        </p:nvSpPr>
        <p:spPr>
          <a:xfrm>
            <a:off x="3431777" y="2299709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ถามคำถาม </a:t>
            </a:r>
            <a:r>
              <a:rPr lang="en-US" dirty="0"/>
              <a:t>2 </a:t>
            </a:r>
            <a:r>
              <a:rPr lang="th-TH" dirty="0"/>
              <a:t>นาที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5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76B54-CEA7-44A6-B20C-CE563CE8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ข้อมูลทั่วไป</a:t>
            </a:r>
            <a:endParaRPr lang="en-US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13F44-999F-42C8-9A36-78018DCC2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จัดขึ้นในวันที่ 7 มีนาคม 2565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เวลา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8.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00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 – 16.00 น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นำเสนอผ่านระบบ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  <a:hlinkClick r:id="rId2"/>
              </a:rPr>
              <a:t>https://zoom.us/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โดย แบ่งออกเป็น 10 ห้อง ตามหัวข้อวิจัย</a:t>
            </a:r>
          </a:p>
          <a:p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ให้เวลานำเสนอ งานวิจัยละ 10 นาที โดยแบ่งเป็นนำเสนอเป็นภาษาอังกฤษ 8 นาทีและตอบคำถาม 2 นาที</a:t>
            </a:r>
          </a:p>
          <a:p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ผู้นำเสนอและกรรมการ ลงทะเบียนกับกรรมการกลางในแต่ละห้อง ณ เวลาเริ่มต้น 8.30 น หรือ 12.30 น และอยู่ในห้องตลอดการนำเสนอ เริ่มนำเสนอจริง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9.00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น และ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13.00 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น</a:t>
            </a:r>
          </a:p>
          <a:p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ผู้สนใจ สามารถเข้าออกห้องได้ตลอดเวลา โดยกรรมการจะปิดไมค์ และ อนุญาตให้เฉพาะกรรมการประจำห้องเป็นผู้ซักถาม</a:t>
            </a:r>
          </a:p>
          <a:p>
            <a:endParaRPr lang="th-TH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1926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DA514-5A87-4DED-9F19-7F6509D3E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เกณฑ์การตัดสิน การนำเสนอวิจัย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EB102-B539-4AEA-89EC-E6664987E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แบ่งออกเป็น 2 ส่วน คือ</a:t>
            </a:r>
          </a:p>
          <a:p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30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%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 มาจาก คะแนนรวมการตรวจวิจัย</a:t>
            </a:r>
          </a:p>
          <a:p>
            <a:pPr lvl="1"/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กรณีที่ 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“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ให้ทำการแก้ไข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”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 จะใช้คะแนนประเมินหลังจากที่แก้ไขแล้ว</a:t>
            </a:r>
          </a:p>
          <a:p>
            <a:pPr lvl="1"/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กรณี ผู้ตรวจตัดสินให้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 “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ไม่ผ่าน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” 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 เชิญผู้ตรวจท่านที่ 3 รวมประเมิน จะใช้ผลรวมคะแนนล่าสุดของ 3 ท่าน</a:t>
            </a:r>
          </a:p>
          <a:p>
            <a:pPr lvl="1"/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กรณี ที่ได้ตีพิมพ์แล้ว จะให้คะแนนส่วนนี้ เต็ม</a:t>
            </a:r>
          </a:p>
          <a:p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70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% 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มาจาก กรรมการประจำห้อง 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(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โดยไม่รวมคะแนนจากกรรมการที่มาจากสถาบันเดียวกับผู้นำเสนอ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endParaRPr lang="th-TH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/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โดยเฉลี่ยคะแนนทุกท่านที่ให้คะแนน</a:t>
            </a:r>
            <a:endParaRPr lang="en-US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599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D15A1-F36F-4630-8E10-80D92BEF9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รางวัลสำหรับผู้ชนะการนำเสนอ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17143-35C4-4741-B08C-D536B749C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ผู้ชนะการนำเสนอวิจัย อันดับ 1 ของแต่ละห้อง จะได้รับเชิญไปนำเสนอในงานประชุมของวิทยาลัย </a:t>
            </a:r>
            <a:r>
              <a:rPr lang="en-US" b="1" dirty="0">
                <a:latin typeface="Cordia New" panose="020B0304020202020204" pitchFamily="34" charset="-34"/>
                <a:cs typeface="Cordia New" panose="020B0304020202020204" pitchFamily="34" charset="-34"/>
              </a:rPr>
              <a:t>AMTCEP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ในเดือน กันยายน 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25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6</a:t>
            </a:r>
            <a:r>
              <a:rPr lang="en-US" dirty="0">
                <a:latin typeface="Cordia New" panose="020B0304020202020204" pitchFamily="34" charset="-34"/>
                <a:cs typeface="Cordia New" panose="020B0304020202020204" pitchFamily="34" charset="-34"/>
              </a:rPr>
              <a:t>5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 และ ได้รับการยกเว้นค่าลงทะเบียนเข้าร่วมงานดังกล่าว</a:t>
            </a:r>
            <a:endParaRPr lang="en-US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5216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B31BC-C31B-4F7C-AD7E-7A33A6B55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ข้อกำหนดวันนำเสนอวิจัย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FF180-C3AA-4D61-8994-3DCFAD89D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093"/>
            <a:ext cx="10515600" cy="5096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ก่อนวันจริง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ประกาศรายชื่อว่าแพทย์ประจำบ้านแต่ละท่านต้อง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present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ห้องไหน โดยเรียงลำดับการนำเสนอตามลำดับที่จะแจกให้ก่อนทั่วประเทศ</a:t>
            </a:r>
            <a:endParaRPr lang="en-US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ทำลิ้งค์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zoom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ให้สถาบันต่าง ๆ เข้าได้ 10 ลิ้งค์ 10 ห้อง (เช้า 5 บ่าย 5)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ทำกลุ่มไลน์กรรมการ นำเสนอวิจัย 10 กลุ่ม และมี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admin 1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คนอยู่ในกลุ่มเพื่อประสานงาน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จะช่วยอธิบายกติกาและการให้กรรมการให้คะแนนก่อนที่จะเริ่มนำเสนอ โดยนัดคุยกันก่อนวันจริง วันที่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5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มีนาคม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2565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 เวลา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16.00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endParaRPr lang="th-TH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จะแจกไฟล์ให้คะแนนเป็น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pdf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พร้อมวิจัยฉบับสมบูรณ์ล่าสุดที่จะต้องนำเสนอในห้องนี้ ให้กรรมการทางไลน์ล่วงหน้า</a:t>
            </a:r>
          </a:p>
        </p:txBody>
      </p:sp>
    </p:spTree>
    <p:extLst>
      <p:ext uri="{BB962C8B-B14F-4D97-AF65-F5344CB8AC3E}">
        <p14:creationId xmlns:p14="http://schemas.microsoft.com/office/powerpoint/2010/main" val="2030777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B31BC-C31B-4F7C-AD7E-7A33A6B5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524"/>
          </a:xfrm>
        </p:spPr>
        <p:txBody>
          <a:bodyPr/>
          <a:lstStyle/>
          <a:p>
            <a:r>
              <a:rPr lang="th-TH" dirty="0"/>
              <a:t>ข้อชี้แจงสำหรับกรรมการตัดสินผลวิจัยแพทย์ประจำบ้าน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FF180-C3AA-4D61-8994-3DCFAD89D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093"/>
            <a:ext cx="10515600" cy="509678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แต่ละห้องจะมี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ที่ช่วยอ่านกติกาให้ผู้นำเสนอและเช็คชื่อผู้นำเสนอก่อนตอนเวลา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8.30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และ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12.30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ให้นำเสนอจริงเวลา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9.00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 น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และ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13.00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(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รบกวนอาจารย์เข้าก่อนเวลาประมาณ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)</a:t>
            </a:r>
            <a:endParaRPr lang="th-TH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มีเวลา 8 นาที ในการนำเสนอและ 2 นาทีในการตอบคำถาม โดยเรียงลำดับการนำเสนอตามลำดับที่จะแจกให้ก่อนทั่วประเทศ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จะมีช่วง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gap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ช่วงแนะนำชื่อท่านต่อไปประมาณ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 ช่วงนี้อาจารย์ใช้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submit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คะแนนได้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หลังจาก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present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ไปประมาณ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7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คน มีช่วงเบรคให้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นาทีเพื่อให้กรรมการไปทำธุระส่วนตัว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เมื่อนำเสนอเสร็จทุกท่าน จะให้เวลากรรมการ ไม่เกิน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3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0 นาที ในการ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submit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คะแนน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ผู้นำเสนอจะต้องอยู่ในห้อง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zoom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 ตั่งแต่เช็คชื่อ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จนงานเสร็จสิ้น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ผู้นำเสนอเปลี่ยนชื่อตนเองใน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zoom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เป็นเลขลำดับ และชื่อนามสกุลจริง ภาษาอังกฤษ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กรรมการแต่ละท่านจะไม่เป็นผู้ให้คะแนนสถาบันของตนเอง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จะประกาศผู้ที่ได้ที่ 1-2-3 ของแต่ละห้อง ทางช่องทางออนไลน์ภายในเย็นวันนั้น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ที่ 1 ของแต่ละห้องจะได้รับสิทธิ์เข้าร่วมการประชุม วิชาการ วฉท พร้อมทั้งนำเสนอบบทความเป็นภาษาไทย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ผู้ต้องการรับชมสามารถเข้าชมตามลิ้งค์ที่จะส่งให้ </a:t>
            </a:r>
          </a:p>
        </p:txBody>
      </p:sp>
    </p:spTree>
    <p:extLst>
      <p:ext uri="{BB962C8B-B14F-4D97-AF65-F5344CB8AC3E}">
        <p14:creationId xmlns:p14="http://schemas.microsoft.com/office/powerpoint/2010/main" val="93684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B31BC-C31B-4F7C-AD7E-7A33A6B5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524"/>
          </a:xfrm>
        </p:spPr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ข้อชี้แจงสำหรับ </a:t>
            </a:r>
            <a:r>
              <a:rPr lang="en-US" dirty="0">
                <a:solidFill>
                  <a:srgbClr val="FF0000"/>
                </a:solidFill>
              </a:rPr>
              <a:t>Admin </a:t>
            </a:r>
            <a:r>
              <a:rPr lang="th-TH" dirty="0">
                <a:solidFill>
                  <a:srgbClr val="FF0000"/>
                </a:solidFill>
              </a:rPr>
              <a:t>ตัดสินผลวิจัยแพทย์ประจำบ้าน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FF180-C3AA-4D61-8994-3DCFAD89D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092"/>
            <a:ext cx="10515600" cy="5461907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แต่ละห้องจะมี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ที่ช่วยอ่านกติกาให้ผู้นำเสนอและเช็คชื่อผู้นำเสนอก่อนตอนเวลา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8.30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และ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12.30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ให้นำเสนอจริงเวลา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9.00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 น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และ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13.00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(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รบกวนอาจารย์เข้าก่อนเวลาประมาณ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)</a:t>
            </a:r>
            <a:endParaRPr lang="th-TH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มีเวลา 8 นาที ในการนำเสนอและ 2 นาทีในการตอบคำถาม โดยเรียงลำดับการนำเสนอตามลำดับที่จะแจกให้ก่อนทั่วประเทศ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จะมีการเตือนที่ 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7 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 บอกหมดเวลาที่ 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8 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 ตัดเสียงที่ 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8.30 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 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(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ในกติกาจะบอกว่าตัดที่ 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8 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</a:t>
            </a: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ผู้นำเสนอจะต้องอยู่ในห้อง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zoom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 ตั่งแต่เช็คชื่อ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จนงานเสร็จสิ้น </a:t>
            </a:r>
            <a:endParaRPr lang="en-US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ผู้นำเสนอเปลี่ยนชื่อตนเองใน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zoom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เป็นเลขลำดับ และชื่อนามสกุลจริง ภาษาอังกฤษ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จะมีช่วง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gap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ช่วงแนะนำชื่อท่านต่อไปประมาณ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 ช่วงนี้อาจารย์ใช้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submit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คะแนนได้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หลังจาก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present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ไปประมาณ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7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คน มีช่วงเบรคให้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นาทีเพื่อให้กรรมการไปทำธุระส่วนตัว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เมื่อนำเสนอเสร็จทุกท่าน จะให้เวลากรรมการ ไม่เกิน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3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0 นาที ในการ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submit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คะแนน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ผู้ต้องการรับชมสามารถเข้าชมตามลิ้งค์ที่จะส่งให้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ต้องคอยปิดเสียงรบกวน ที่อาจเกิดขึ้น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กรรมการแต่ละท่านจะไม่เป็นผู้ให้คะแนนสถาบันของตนเอง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จะแนะนำชื่อ และ หัวข้อเป็นภาษาอังกฤษ ให้ก่อนจับเวลา </a:t>
            </a:r>
            <a:r>
              <a:rPr lang="th-TH" b="1" u="sng" dirty="0">
                <a:latin typeface="CordiaUPC" panose="020B0304020202020204" pitchFamily="34" charset="-34"/>
                <a:cs typeface="CordiaUPC" panose="020B0304020202020204" pitchFamily="34" charset="-34"/>
              </a:rPr>
              <a:t>โดยที่นักเรียนจะฉายไสลต์แรกก่อนแนะนำ</a:t>
            </a:r>
          </a:p>
          <a:p>
            <a:pPr marL="514350" indent="-514350">
              <a:buFont typeface="+mj-lt"/>
              <a:buAutoNum type="arabicPeriod"/>
            </a:pP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ถ้ามีผู้นำเสนอหายไป ให้มาต่อที่อันดับสุดท้าย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จะประกาศผู้ที่ได้ที่ 1-2-3 ของแต่ละห้อง ทางช่องทางออนไลน์ภายในเย็นวันนั้น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ที่ 1 ของแต่ละห้องจะได้รับสิทธิ์เข้าร่วมการประชุม วิชาการ วฉท พร้อมทั้งนำเสนอบบทความเป็นภาษาไทย</a:t>
            </a:r>
          </a:p>
        </p:txBody>
      </p:sp>
    </p:spTree>
    <p:extLst>
      <p:ext uri="{BB962C8B-B14F-4D97-AF65-F5344CB8AC3E}">
        <p14:creationId xmlns:p14="http://schemas.microsoft.com/office/powerpoint/2010/main" val="3318786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B31BC-C31B-4F7C-AD7E-7A33A6B5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8524"/>
          </a:xfrm>
        </p:spPr>
        <p:txBody>
          <a:bodyPr/>
          <a:lstStyle/>
          <a:p>
            <a:r>
              <a:rPr lang="th-TH" dirty="0"/>
              <a:t>ข้อชี้แจงสำหรับ</a:t>
            </a:r>
            <a:r>
              <a:rPr lang="th-TH" dirty="0">
                <a:solidFill>
                  <a:srgbClr val="FF0000"/>
                </a:solidFill>
              </a:rPr>
              <a:t>แพทย์ประจำบ้านในการนำเสนอวิจัย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FF180-C3AA-4D61-8994-3DCFAD89D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093"/>
            <a:ext cx="10515600" cy="509678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แต่ละห้องจะมี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ที่ช่วยอ่านกติกาให้ผู้นำเสนอและเช็คชื่อผู้นำเสนอก่อนตอนเวลา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8.30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และ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12.30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ให้นำเสนอจริงเวลา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9.00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 น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และ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13.00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มีเวลา 8 นาที ในการนำเสนอและ 2 นาทีในการตอบคำถาม โดยเรียงลำดับการนำเสนอตามลำดับที่จะแจกให้ก่อนทั่วประเทศ </a:t>
            </a:r>
            <a:r>
              <a:rPr lang="en-US" dirty="0">
                <a:solidFill>
                  <a:srgbClr val="FF0000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(</a:t>
            </a:r>
            <a:r>
              <a:rPr lang="th-TH" dirty="0">
                <a:solidFill>
                  <a:srgbClr val="FF0000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จะเตือนที่ </a:t>
            </a:r>
            <a:r>
              <a:rPr lang="en-US" dirty="0">
                <a:solidFill>
                  <a:srgbClr val="FF0000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7 </a:t>
            </a:r>
            <a:r>
              <a:rPr lang="th-TH" dirty="0">
                <a:solidFill>
                  <a:srgbClr val="FF0000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นาที จะ </a:t>
            </a:r>
            <a:r>
              <a:rPr lang="en-US" dirty="0">
                <a:solidFill>
                  <a:srgbClr val="FF0000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mute </a:t>
            </a:r>
            <a:r>
              <a:rPr lang="th-TH" dirty="0">
                <a:solidFill>
                  <a:srgbClr val="FF0000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ไมค์ผู้นำเสนอเมื่อหมดเวลา</a:t>
            </a:r>
            <a:r>
              <a:rPr lang="en-US" dirty="0">
                <a:solidFill>
                  <a:srgbClr val="FF0000"/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)</a:t>
            </a:r>
            <a:endParaRPr lang="th-TH" dirty="0">
              <a:solidFill>
                <a:srgbClr val="FF0000"/>
              </a:solidFill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ผู้นำเสนอเปลี่ยนชื่อตนเองใน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zoom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เป็นเลขลำดับและชื่อนามสกุลจริง ภาษาอังกฤษ</a:t>
            </a:r>
            <a:endParaRPr lang="th-TH" dirty="0">
              <a:solidFill>
                <a:srgbClr val="FF0000"/>
              </a:solidFill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จะแนะนำชื่อ และ หัวข้อเป็นภาษาอังกฤษ ให้ก่อนจับเวลา </a:t>
            </a:r>
            <a:r>
              <a:rPr lang="th-TH" b="1" u="sng" dirty="0">
                <a:latin typeface="CordiaUPC" panose="020B0304020202020204" pitchFamily="34" charset="-34"/>
                <a:cs typeface="CordiaUPC" panose="020B0304020202020204" pitchFamily="34" charset="-34"/>
              </a:rPr>
              <a:t>โดยที่นักเรียนจะฉายสไลต์แรกก่อนแนะนำ</a:t>
            </a:r>
            <a:endParaRPr lang="th-TH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จะมีช่วง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gap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ช่วงแนะนำชื่อท่านต่อไปประมาณ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หลังจาก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present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ไปประมาณ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7-8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คน มีช่วงเบรคให้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10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นาทีเพื่อให้กรรมการไปทำธุระส่วนตัว</a:t>
            </a:r>
            <a:endParaRPr lang="en-US" dirty="0">
              <a:latin typeface="CordiaUPC" panose="020B0304020202020204" pitchFamily="34" charset="-34"/>
              <a:cs typeface="CordiaUPC" panose="020B0304020202020204" pitchFamily="34" charset="-34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b="1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ผู้นำเสนอจะประกาศรายชื่อตามลำดับถ้าผู้นำเสนอไม่อยู่หรือไม่มีสัญญาณจะไปต่อในลำดับสุดท้าย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ผู้นำเสนอจะสามารถผ่านเข้าออกห้อง 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zoom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ได้โดยอิสระ ไม่มีการกำหนดใด ๆ ทั้งนี้ผู้เข้าร่วมท่านอื่น ๆ ก็เข้ามาได้ เพื่อฟัง แต่ไม่มีสิทธิ์ถามคำถาม นอกจากกรรมการเท่านั้น (</a:t>
            </a:r>
            <a:r>
              <a:rPr lang="en-US" dirty="0">
                <a:latin typeface="CordiaUPC" panose="020B0304020202020204" pitchFamily="34" charset="-34"/>
                <a:cs typeface="CordiaUPC" panose="020B0304020202020204" pitchFamily="34" charset="-34"/>
              </a:rPr>
              <a:t>admin </a:t>
            </a: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ต้องคอยปิดเสียงรบกวน)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กรรมการแต่ละท่านจะไม่เป็นผู้ให้คะแนนสถาบันของตนเอง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จะประกาศผู้ที่ได้ที่ 1-2-3 ของแต่ละห้อง ทางช่องทางออนไลน์ภายในเย็นวันนั้น 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CordiaUPC" panose="020B0304020202020204" pitchFamily="34" charset="-34"/>
                <a:cs typeface="CordiaUPC" panose="020B0304020202020204" pitchFamily="34" charset="-34"/>
              </a:rPr>
              <a:t>ที่ 1 ของแต่ละห้องจะได้รับสิทธิ์เข้าร่วมการประชุม วิชาการ วฉท พร้อมทั้งนำเสนอบบทความเป็นภาษาไทย </a:t>
            </a:r>
          </a:p>
        </p:txBody>
      </p:sp>
    </p:spTree>
    <p:extLst>
      <p:ext uri="{BB962C8B-B14F-4D97-AF65-F5344CB8AC3E}">
        <p14:creationId xmlns:p14="http://schemas.microsoft.com/office/powerpoint/2010/main" val="209070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2044</TotalTime>
  <Words>1198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BrowalliaUPC</vt:lpstr>
      <vt:lpstr>Calibri</vt:lpstr>
      <vt:lpstr>Calibri Light</vt:lpstr>
      <vt:lpstr>Cordia New</vt:lpstr>
      <vt:lpstr>CordiaUPC</vt:lpstr>
      <vt:lpstr>Office Theme</vt:lpstr>
      <vt:lpstr>การนำเสนอวิจัยแพทย์ประจำบ้าน</vt:lpstr>
      <vt:lpstr>PowerPoint Presentation</vt:lpstr>
      <vt:lpstr>ข้อมูลทั่วไป</vt:lpstr>
      <vt:lpstr>เกณฑ์การตัดสิน การนำเสนอวิจัย</vt:lpstr>
      <vt:lpstr>รางวัลสำหรับผู้ชนะการนำเสนอ</vt:lpstr>
      <vt:lpstr>ข้อกำหนดวันนำเสนอวิจัย </vt:lpstr>
      <vt:lpstr>ข้อชี้แจงสำหรับกรรมการตัดสินผลวิจัยแพทย์ประจำบ้าน</vt:lpstr>
      <vt:lpstr>ข้อชี้แจงสำหรับ Admin ตัดสินผลวิจัยแพทย์ประจำบ้าน</vt:lpstr>
      <vt:lpstr>ข้อชี้แจงสำหรับแพทย์ประจำบ้านในการนำเสนอวิจัย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การนำเสนอวิจัย</dc:title>
  <dc:creator>borwon Witt</dc:creator>
  <cp:lastModifiedBy>WAINIK SOOKMEE (ไวณิก สุขมี)</cp:lastModifiedBy>
  <cp:revision>8</cp:revision>
  <dcterms:created xsi:type="dcterms:W3CDTF">2021-03-11T01:52:49Z</dcterms:created>
  <dcterms:modified xsi:type="dcterms:W3CDTF">2022-02-24T14:20:15Z</dcterms:modified>
</cp:coreProperties>
</file>